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2015-05-28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Deep sea fish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wil</a:t>
            </a:r>
            <a:r>
              <a:rPr lang="en-US" dirty="0" smtClean="0"/>
              <a:t> and </a:t>
            </a:r>
            <a:r>
              <a:rPr lang="en-US" dirty="0" err="1" smtClean="0"/>
              <a:t>kayla</a:t>
            </a:r>
            <a:r>
              <a:rPr lang="en-US" dirty="0" smtClean="0"/>
              <a:t> 8A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0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Vampire squid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 vampire squid is a amazingly a huge deep sea </a:t>
            </a:r>
            <a:r>
              <a:rPr lang="en-US" sz="3200" dirty="0" err="1" smtClean="0"/>
              <a:t>fish.it</a:t>
            </a:r>
            <a:r>
              <a:rPr lang="en-US" sz="3200" dirty="0" smtClean="0"/>
              <a:t> lives at about 1000 </a:t>
            </a:r>
            <a:r>
              <a:rPr lang="en-US" sz="3200" dirty="0" err="1" smtClean="0"/>
              <a:t>feet.It</a:t>
            </a:r>
            <a:r>
              <a:rPr lang="en-US" sz="3200" dirty="0" smtClean="0"/>
              <a:t> eats small fish and is </a:t>
            </a:r>
            <a:r>
              <a:rPr lang="en-US" sz="3200" dirty="0" err="1" smtClean="0"/>
              <a:t>red.its</a:t>
            </a:r>
            <a:r>
              <a:rPr lang="en-US" sz="3200" dirty="0" smtClean="0"/>
              <a:t> called the vampire squid because it is red and very </a:t>
            </a:r>
            <a:r>
              <a:rPr lang="en-US" sz="3200" dirty="0" err="1" smtClean="0"/>
              <a:t>big.they</a:t>
            </a:r>
            <a:r>
              <a:rPr lang="en-US" sz="3200" dirty="0" smtClean="0"/>
              <a:t> can grow up to 6 feet and 200lbs.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45745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fin tuna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This is a huge </a:t>
            </a:r>
            <a:r>
              <a:rPr lang="en-US" sz="3600" dirty="0" err="1" smtClean="0"/>
              <a:t>tuna.They</a:t>
            </a:r>
            <a:r>
              <a:rPr lang="en-US" sz="3600" dirty="0" smtClean="0"/>
              <a:t> can grow up to 5 feet and 1000lbs.It lives in some of the deepest waters in the world. This tuna will eat any thing it can find.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05022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/>
          <a:p>
            <a:r>
              <a:rPr lang="en-US" dirty="0" smtClean="0"/>
              <a:t>Lantern fish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They have and little small light coming from there head to the front of there </a:t>
            </a:r>
            <a:r>
              <a:rPr lang="en-US" sz="3200" dirty="0" err="1" smtClean="0"/>
              <a:t>body.And</a:t>
            </a:r>
            <a:r>
              <a:rPr lang="en-US" sz="3200" dirty="0" smtClean="0"/>
              <a:t> sense it is very dark in the deep ocean that helps them out .Also this fish has very </a:t>
            </a:r>
            <a:r>
              <a:rPr lang="en-US" sz="3200" dirty="0" err="1" smtClean="0"/>
              <a:t>sharpe</a:t>
            </a:r>
            <a:r>
              <a:rPr lang="en-US" sz="3200" dirty="0" smtClean="0"/>
              <a:t> teeth and has a temper little a </a:t>
            </a:r>
            <a:r>
              <a:rPr lang="en-US" sz="3200" dirty="0" err="1" smtClean="0"/>
              <a:t>perana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721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mouth shark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This is a deep sea shark with a really big </a:t>
            </a:r>
            <a:r>
              <a:rPr lang="en-US" sz="3600" dirty="0" err="1" smtClean="0"/>
              <a:t>mouth.It</a:t>
            </a:r>
            <a:r>
              <a:rPr lang="en-US" sz="3600" dirty="0" smtClean="0"/>
              <a:t> only eats small with due to its smaller body. It covers it self with sand to </a:t>
            </a:r>
            <a:r>
              <a:rPr lang="en-US" sz="3600" dirty="0" err="1" smtClean="0"/>
              <a:t>camoflauge</a:t>
            </a:r>
            <a:r>
              <a:rPr lang="en-US" sz="3600" dirty="0" smtClean="0"/>
              <a:t> itself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00299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sunfish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It is the heaviest bony fish in the world. With an average weight of 3000 </a:t>
            </a:r>
            <a:r>
              <a:rPr lang="en-US" sz="3600" dirty="0" err="1" smtClean="0"/>
              <a:t>pounds.The</a:t>
            </a:r>
            <a:r>
              <a:rPr lang="en-US" sz="3600" dirty="0" smtClean="0"/>
              <a:t> species is native to tropical and warm waters around the water.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02796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Grenadiers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 large species has a rounded head and a mouth which faces forward to catch squid and fish that swim up off sea floor. As in most other rattails the males of this species have a special drum machine on there swim bladder that is used to attract females.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04385497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77</TotalTime>
  <Words>252</Words>
  <Application>Microsoft Macintosh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Revolution</vt:lpstr>
      <vt:lpstr>Deep sea fish</vt:lpstr>
      <vt:lpstr>Vampire squid</vt:lpstr>
      <vt:lpstr>Yellow fin tuna </vt:lpstr>
      <vt:lpstr>Lantern fish </vt:lpstr>
      <vt:lpstr>Large mouth shark </vt:lpstr>
      <vt:lpstr>Ocean sunfish </vt:lpstr>
      <vt:lpstr>Grenadiers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sea fish</dc:title>
  <dc:creator>zdxgxdg</dc:creator>
  <cp:lastModifiedBy>zdxgxdg</cp:lastModifiedBy>
  <cp:revision>8</cp:revision>
  <dcterms:created xsi:type="dcterms:W3CDTF">2015-05-26T17:12:16Z</dcterms:created>
  <dcterms:modified xsi:type="dcterms:W3CDTF">2015-05-28T17:21:03Z</dcterms:modified>
</cp:coreProperties>
</file>